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6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7F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588"/>
  </p:normalViewPr>
  <p:slideViewPr>
    <p:cSldViewPr snapToGrid="0" snapToObjects="1">
      <p:cViewPr varScale="1">
        <p:scale>
          <a:sx n="63" d="100"/>
          <a:sy n="63" d="100"/>
        </p:scale>
        <p:origin x="56" y="76"/>
      </p:cViewPr>
      <p:guideLst>
        <p:guide orient="horz" pos="2160"/>
        <p:guide pos="38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169C1-DBAF-614D-A9AF-E94E2EE7D66B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B92D4-2B3C-0A46-B690-385042EBC6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57655" y="2529205"/>
            <a:ext cx="9144000" cy="1367155"/>
          </a:xfrm>
        </p:spPr>
        <p:txBody>
          <a:bodyPr/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语文园地</a:t>
            </a: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51580" y="897890"/>
            <a:ext cx="4347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charset="-122"/>
                <a:ea typeface="方正姚体" panose="02010601030101010101" charset="-122"/>
              </a:rPr>
              <a:t>统编教材六年级上册第三单元</a:t>
            </a:r>
            <a:endParaRPr lang="zh-CN" altLang="en-US" sz="2400" dirty="0">
              <a:latin typeface="方正姚体" panose="02010601030101010101" charset="-122"/>
              <a:ea typeface="方正姚体" panose="0201060103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2225" y="196850"/>
            <a:ext cx="2247900" cy="1161426"/>
            <a:chOff x="-552" y="252"/>
            <a:chExt cx="3665" cy="1878"/>
          </a:xfrm>
        </p:grpSpPr>
        <p:sp>
          <p:nvSpPr>
            <p:cNvPr id="10" name="矩形 9"/>
            <p:cNvSpPr/>
            <p:nvPr/>
          </p:nvSpPr>
          <p:spPr>
            <a:xfrm>
              <a:off x="-552" y="1585"/>
              <a:ext cx="3665" cy="54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zh-CN" sz="1600" b="1" cap="none" spc="0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Elephant" panose="02020904090505020303" pitchFamily="18" charset="0"/>
                </a:rPr>
                <a:t>上海教育出版社</a:t>
              </a:r>
              <a:endParaRPr lang="zh-CN" altLang="zh-CN" sz="1600" b="1" cap="none" spc="0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lephant" panose="02020904090505020303" pitchFamily="18" charset="0"/>
              </a:endParaRPr>
            </a:p>
          </p:txBody>
        </p:sp>
        <p:pic>
          <p:nvPicPr>
            <p:cNvPr id="11" name="图片 10" descr="微信图片_20180719103944_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07" y="252"/>
              <a:ext cx="1345" cy="1333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65512" y="2407920"/>
            <a:ext cx="12026679" cy="4706804"/>
            <a:chOff x="65512" y="2407920"/>
            <a:chExt cx="12026679" cy="4706804"/>
          </a:xfrm>
        </p:grpSpPr>
        <p:grpSp>
          <p:nvGrpSpPr>
            <p:cNvPr id="13" name="组合 18"/>
            <p:cNvGrpSpPr/>
            <p:nvPr/>
          </p:nvGrpSpPr>
          <p:grpSpPr bwMode="auto">
            <a:xfrm>
              <a:off x="65512" y="2407920"/>
              <a:ext cx="3950228" cy="4468551"/>
              <a:chOff x="0" y="0"/>
              <a:chExt cx="1808145" cy="1708029"/>
            </a:xfrm>
          </p:grpSpPr>
          <p:grpSp>
            <p:nvGrpSpPr>
              <p:cNvPr id="19" name="组合 19"/>
              <p:cNvGrpSpPr/>
              <p:nvPr/>
            </p:nvGrpSpPr>
            <p:grpSpPr bwMode="auto">
              <a:xfrm>
                <a:off x="1546389" y="1006176"/>
                <a:ext cx="261756" cy="379742"/>
                <a:chOff x="9136" y="386362"/>
                <a:chExt cx="411371" cy="596797"/>
              </a:xfrm>
            </p:grpSpPr>
            <p:sp>
              <p:nvSpPr>
                <p:cNvPr id="37" name="Freeform 51"/>
                <p:cNvSpPr/>
                <p:nvPr/>
              </p:nvSpPr>
              <p:spPr bwMode="auto">
                <a:xfrm>
                  <a:off x="169463" y="795278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35475 w 27"/>
                    <a:gd name="T3" fmla="*/ 2936 h 64"/>
                    <a:gd name="T4" fmla="*/ 79818 w 27"/>
                    <a:gd name="T5" fmla="*/ 0 h 64"/>
                    <a:gd name="T6" fmla="*/ 79818 w 27"/>
                    <a:gd name="T7" fmla="*/ 187881 h 64"/>
                    <a:gd name="T8" fmla="*/ 0 w 27"/>
                    <a:gd name="T9" fmla="*/ 187881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" name="Freeform 52"/>
                <p:cNvSpPr/>
                <p:nvPr/>
              </p:nvSpPr>
              <p:spPr bwMode="auto">
                <a:xfrm>
                  <a:off x="9136" y="386362"/>
                  <a:ext cx="411371" cy="408916"/>
                </a:xfrm>
                <a:custGeom>
                  <a:avLst/>
                  <a:gdLst>
                    <a:gd name="T0" fmla="*/ 248598 w 139"/>
                    <a:gd name="T1" fmla="*/ 405974 h 139"/>
                    <a:gd name="T2" fmla="*/ 204206 w 139"/>
                    <a:gd name="T3" fmla="*/ 408916 h 139"/>
                    <a:gd name="T4" fmla="*/ 168692 w 139"/>
                    <a:gd name="T5" fmla="*/ 405974 h 139"/>
                    <a:gd name="T6" fmla="*/ 59190 w 139"/>
                    <a:gd name="T7" fmla="*/ 350079 h 139"/>
                    <a:gd name="T8" fmla="*/ 0 w 139"/>
                    <a:gd name="T9" fmla="*/ 205929 h 139"/>
                    <a:gd name="T10" fmla="*/ 59190 w 139"/>
                    <a:gd name="T11" fmla="*/ 61779 h 139"/>
                    <a:gd name="T12" fmla="*/ 204206 w 139"/>
                    <a:gd name="T13" fmla="*/ 0 h 139"/>
                    <a:gd name="T14" fmla="*/ 352181 w 139"/>
                    <a:gd name="T15" fmla="*/ 61779 h 139"/>
                    <a:gd name="T16" fmla="*/ 411371 w 139"/>
                    <a:gd name="T17" fmla="*/ 205929 h 139"/>
                    <a:gd name="T18" fmla="*/ 352181 w 139"/>
                    <a:gd name="T19" fmla="*/ 350079 h 139"/>
                    <a:gd name="T20" fmla="*/ 248598 w 139"/>
                    <a:gd name="T21" fmla="*/ 405974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" name="等腰三角形 3"/>
              <p:cNvSpPr/>
              <p:nvPr/>
            </p:nvSpPr>
            <p:spPr bwMode="auto">
              <a:xfrm>
                <a:off x="633595" y="1319120"/>
                <a:ext cx="620892" cy="58733"/>
              </a:xfrm>
              <a:custGeom>
                <a:avLst/>
                <a:gdLst>
                  <a:gd name="T0" fmla="*/ 0 w 913468"/>
                  <a:gd name="T1" fmla="*/ 58733 h 65363"/>
                  <a:gd name="T2" fmla="*/ 90301 w 913468"/>
                  <a:gd name="T3" fmla="*/ 0 h 65363"/>
                  <a:gd name="T4" fmla="*/ 620892 w 913468"/>
                  <a:gd name="T5" fmla="*/ 44183 h 65363"/>
                  <a:gd name="T6" fmla="*/ 0 w 913468"/>
                  <a:gd name="T7" fmla="*/ 58733 h 6536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Freeform 20"/>
              <p:cNvSpPr/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108845 w 104"/>
                  <a:gd name="T1" fmla="*/ 142336 h 136"/>
                  <a:gd name="T2" fmla="*/ 0 w 104"/>
                  <a:gd name="T3" fmla="*/ 99426 h 136"/>
                  <a:gd name="T4" fmla="*/ 0 w 104"/>
                  <a:gd name="T5" fmla="*/ 0 h 136"/>
                  <a:gd name="T6" fmla="*/ 108845 w 104"/>
                  <a:gd name="T7" fmla="*/ 42910 h 136"/>
                  <a:gd name="T8" fmla="*/ 108845 w 104"/>
                  <a:gd name="T9" fmla="*/ 142336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142336 h 136"/>
                  <a:gd name="T2" fmla="*/ 0 w 106"/>
                  <a:gd name="T3" fmla="*/ 42910 h 136"/>
                  <a:gd name="T4" fmla="*/ 110938 w 106"/>
                  <a:gd name="T5" fmla="*/ 0 h 136"/>
                  <a:gd name="T6" fmla="*/ 110938 w 106"/>
                  <a:gd name="T7" fmla="*/ 99426 h 136"/>
                  <a:gd name="T8" fmla="*/ 0 w 106"/>
                  <a:gd name="T9" fmla="*/ 142336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22"/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14652 w 355"/>
                  <a:gd name="T1" fmla="*/ 917856 h 1065"/>
                  <a:gd name="T2" fmla="*/ 371538 w 355"/>
                  <a:gd name="T3" fmla="*/ 1054959 h 1065"/>
                  <a:gd name="T4" fmla="*/ 371538 w 355"/>
                  <a:gd name="T5" fmla="*/ 1114614 h 1065"/>
                  <a:gd name="T6" fmla="*/ 0 w 355"/>
                  <a:gd name="T7" fmla="*/ 970185 h 1065"/>
                  <a:gd name="T8" fmla="*/ 14652 w 355"/>
                  <a:gd name="T9" fmla="*/ 917856 h 1065"/>
                  <a:gd name="T10" fmla="*/ 371538 w 355"/>
                  <a:gd name="T11" fmla="*/ 1000536 h 1065"/>
                  <a:gd name="T12" fmla="*/ 32444 w 355"/>
                  <a:gd name="T13" fmla="*/ 868666 h 1065"/>
                  <a:gd name="T14" fmla="*/ 47096 w 355"/>
                  <a:gd name="T15" fmla="*/ 816337 h 1065"/>
                  <a:gd name="T16" fmla="*/ 371538 w 355"/>
                  <a:gd name="T17" fmla="*/ 940881 h 1065"/>
                  <a:gd name="T18" fmla="*/ 371538 w 355"/>
                  <a:gd name="T19" fmla="*/ 1000536 h 1065"/>
                  <a:gd name="T20" fmla="*/ 78494 w 355"/>
                  <a:gd name="T21" fmla="*/ 714818 h 1065"/>
                  <a:gd name="T22" fmla="*/ 371538 w 355"/>
                  <a:gd name="T23" fmla="*/ 826803 h 1065"/>
                  <a:gd name="T24" fmla="*/ 371538 w 355"/>
                  <a:gd name="T25" fmla="*/ 883319 h 1065"/>
                  <a:gd name="T26" fmla="*/ 63842 w 355"/>
                  <a:gd name="T27" fmla="*/ 767147 h 1065"/>
                  <a:gd name="T28" fmla="*/ 78494 w 355"/>
                  <a:gd name="T29" fmla="*/ 714818 h 1065"/>
                  <a:gd name="T30" fmla="*/ 110938 w 355"/>
                  <a:gd name="T31" fmla="*/ 613299 h 1065"/>
                  <a:gd name="T32" fmla="*/ 371538 w 355"/>
                  <a:gd name="T33" fmla="*/ 712725 h 1065"/>
                  <a:gd name="T34" fmla="*/ 371538 w 355"/>
                  <a:gd name="T35" fmla="*/ 769241 h 1065"/>
                  <a:gd name="T36" fmla="*/ 96286 w 355"/>
                  <a:gd name="T37" fmla="*/ 662489 h 1065"/>
                  <a:gd name="T38" fmla="*/ 110938 w 355"/>
                  <a:gd name="T39" fmla="*/ 613299 h 1065"/>
                  <a:gd name="T40" fmla="*/ 371538 w 355"/>
                  <a:gd name="T41" fmla="*/ 597601 h 1065"/>
                  <a:gd name="T42" fmla="*/ 371538 w 355"/>
                  <a:gd name="T43" fmla="*/ 655163 h 1065"/>
                  <a:gd name="T44" fmla="*/ 128730 w 355"/>
                  <a:gd name="T45" fmla="*/ 560970 h 1065"/>
                  <a:gd name="T46" fmla="*/ 143382 w 355"/>
                  <a:gd name="T47" fmla="*/ 510734 h 1065"/>
                  <a:gd name="T48" fmla="*/ 371538 w 355"/>
                  <a:gd name="T49" fmla="*/ 597601 h 1065"/>
                  <a:gd name="T50" fmla="*/ 175826 w 355"/>
                  <a:gd name="T51" fmla="*/ 407122 h 1065"/>
                  <a:gd name="T52" fmla="*/ 371538 w 355"/>
                  <a:gd name="T53" fmla="*/ 483523 h 1065"/>
                  <a:gd name="T54" fmla="*/ 371538 w 355"/>
                  <a:gd name="T55" fmla="*/ 537945 h 1065"/>
                  <a:gd name="T56" fmla="*/ 161174 w 355"/>
                  <a:gd name="T57" fmla="*/ 459451 h 1065"/>
                  <a:gd name="T58" fmla="*/ 175826 w 355"/>
                  <a:gd name="T59" fmla="*/ 407122 h 1065"/>
                  <a:gd name="T60" fmla="*/ 371538 w 355"/>
                  <a:gd name="T61" fmla="*/ 367352 h 1065"/>
                  <a:gd name="T62" fmla="*/ 371538 w 355"/>
                  <a:gd name="T63" fmla="*/ 423867 h 1065"/>
                  <a:gd name="T64" fmla="*/ 192572 w 355"/>
                  <a:gd name="T65" fmla="*/ 356886 h 1065"/>
                  <a:gd name="T66" fmla="*/ 207224 w 355"/>
                  <a:gd name="T67" fmla="*/ 304557 h 1065"/>
                  <a:gd name="T68" fmla="*/ 371538 w 355"/>
                  <a:gd name="T69" fmla="*/ 367352 h 1065"/>
                  <a:gd name="T70" fmla="*/ 371538 w 355"/>
                  <a:gd name="T71" fmla="*/ 253274 h 1065"/>
                  <a:gd name="T72" fmla="*/ 371538 w 355"/>
                  <a:gd name="T73" fmla="*/ 309789 h 1065"/>
                  <a:gd name="T74" fmla="*/ 225016 w 355"/>
                  <a:gd name="T75" fmla="*/ 255367 h 1065"/>
                  <a:gd name="T76" fmla="*/ 239668 w 355"/>
                  <a:gd name="T77" fmla="*/ 203038 h 1065"/>
                  <a:gd name="T78" fmla="*/ 371538 w 355"/>
                  <a:gd name="T79" fmla="*/ 253274 h 1065"/>
                  <a:gd name="T80" fmla="*/ 371538 w 355"/>
                  <a:gd name="T81" fmla="*/ 195712 h 1065"/>
                  <a:gd name="T82" fmla="*/ 254320 w 355"/>
                  <a:gd name="T83" fmla="*/ 153848 h 1065"/>
                  <a:gd name="T84" fmla="*/ 272112 w 355"/>
                  <a:gd name="T85" fmla="*/ 101519 h 1065"/>
                  <a:gd name="T86" fmla="*/ 371538 w 355"/>
                  <a:gd name="T87" fmla="*/ 139196 h 1065"/>
                  <a:gd name="T88" fmla="*/ 371538 w 355"/>
                  <a:gd name="T89" fmla="*/ 195712 h 1065"/>
                  <a:gd name="T90" fmla="*/ 304557 w 355"/>
                  <a:gd name="T91" fmla="*/ 0 h 1065"/>
                  <a:gd name="T92" fmla="*/ 371538 w 355"/>
                  <a:gd name="T93" fmla="*/ 24071 h 1065"/>
                  <a:gd name="T94" fmla="*/ 371538 w 355"/>
                  <a:gd name="T95" fmla="*/ 81634 h 1065"/>
                  <a:gd name="T96" fmla="*/ 286765 w 355"/>
                  <a:gd name="T97" fmla="*/ 49190 h 1065"/>
                  <a:gd name="T98" fmla="*/ 30455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3"/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356886 w 341"/>
                  <a:gd name="T1" fmla="*/ 235482 h 1210"/>
                  <a:gd name="T2" fmla="*/ 289904 w 341"/>
                  <a:gd name="T3" fmla="*/ 211410 h 1210"/>
                  <a:gd name="T4" fmla="*/ 356886 w 341"/>
                  <a:gd name="T5" fmla="*/ 0 h 1210"/>
                  <a:gd name="T6" fmla="*/ 356886 w 341"/>
                  <a:gd name="T7" fmla="*/ 235482 h 1210"/>
                  <a:gd name="T8" fmla="*/ 17792 w 341"/>
                  <a:gd name="T9" fmla="*/ 1080077 h 1210"/>
                  <a:gd name="T10" fmla="*/ 356886 w 341"/>
                  <a:gd name="T11" fmla="*/ 1211947 h 1210"/>
                  <a:gd name="T12" fmla="*/ 356886 w 341"/>
                  <a:gd name="T13" fmla="*/ 1266369 h 1210"/>
                  <a:gd name="T14" fmla="*/ 0 w 341"/>
                  <a:gd name="T15" fmla="*/ 1129266 h 1210"/>
                  <a:gd name="T16" fmla="*/ 17792 w 341"/>
                  <a:gd name="T17" fmla="*/ 1080077 h 1210"/>
                  <a:gd name="T18" fmla="*/ 356886 w 341"/>
                  <a:gd name="T19" fmla="*/ 1152291 h 1210"/>
                  <a:gd name="T20" fmla="*/ 32444 w 341"/>
                  <a:gd name="T21" fmla="*/ 1027747 h 1210"/>
                  <a:gd name="T22" fmla="*/ 49190 w 341"/>
                  <a:gd name="T23" fmla="*/ 978558 h 1210"/>
                  <a:gd name="T24" fmla="*/ 356886 w 341"/>
                  <a:gd name="T25" fmla="*/ 1094729 h 1210"/>
                  <a:gd name="T26" fmla="*/ 356886 w 341"/>
                  <a:gd name="T27" fmla="*/ 1152291 h 1210"/>
                  <a:gd name="T28" fmla="*/ 356886 w 341"/>
                  <a:gd name="T29" fmla="*/ 1038213 h 1210"/>
                  <a:gd name="T30" fmla="*/ 63842 w 341"/>
                  <a:gd name="T31" fmla="*/ 926229 h 1210"/>
                  <a:gd name="T32" fmla="*/ 81634 w 341"/>
                  <a:gd name="T33" fmla="*/ 873899 h 1210"/>
                  <a:gd name="T34" fmla="*/ 356886 w 341"/>
                  <a:gd name="T35" fmla="*/ 980651 h 1210"/>
                  <a:gd name="T36" fmla="*/ 356886 w 341"/>
                  <a:gd name="T37" fmla="*/ 1038213 h 1210"/>
                  <a:gd name="T38" fmla="*/ 114078 w 341"/>
                  <a:gd name="T39" fmla="*/ 772380 h 1210"/>
                  <a:gd name="T40" fmla="*/ 356886 w 341"/>
                  <a:gd name="T41" fmla="*/ 866573 h 1210"/>
                  <a:gd name="T42" fmla="*/ 356886 w 341"/>
                  <a:gd name="T43" fmla="*/ 924135 h 1210"/>
                  <a:gd name="T44" fmla="*/ 96286 w 341"/>
                  <a:gd name="T45" fmla="*/ 824710 h 1210"/>
                  <a:gd name="T46" fmla="*/ 114078 w 341"/>
                  <a:gd name="T47" fmla="*/ 772380 h 1210"/>
                  <a:gd name="T48" fmla="*/ 356886 w 341"/>
                  <a:gd name="T49" fmla="*/ 809011 h 1210"/>
                  <a:gd name="T50" fmla="*/ 128730 w 341"/>
                  <a:gd name="T51" fmla="*/ 722144 h 1210"/>
                  <a:gd name="T52" fmla="*/ 146522 w 341"/>
                  <a:gd name="T53" fmla="*/ 670862 h 1210"/>
                  <a:gd name="T54" fmla="*/ 356886 w 341"/>
                  <a:gd name="T55" fmla="*/ 749356 h 1210"/>
                  <a:gd name="T56" fmla="*/ 356886 w 341"/>
                  <a:gd name="T57" fmla="*/ 809011 h 1210"/>
                  <a:gd name="T58" fmla="*/ 177920 w 341"/>
                  <a:gd name="T59" fmla="*/ 568296 h 1210"/>
                  <a:gd name="T60" fmla="*/ 356886 w 341"/>
                  <a:gd name="T61" fmla="*/ 635278 h 1210"/>
                  <a:gd name="T62" fmla="*/ 356886 w 341"/>
                  <a:gd name="T63" fmla="*/ 694933 h 1210"/>
                  <a:gd name="T64" fmla="*/ 161174 w 341"/>
                  <a:gd name="T65" fmla="*/ 618532 h 1210"/>
                  <a:gd name="T66" fmla="*/ 177920 w 341"/>
                  <a:gd name="T67" fmla="*/ 568296 h 1210"/>
                  <a:gd name="T68" fmla="*/ 356886 w 341"/>
                  <a:gd name="T69" fmla="*/ 578762 h 1210"/>
                  <a:gd name="T70" fmla="*/ 192572 w 341"/>
                  <a:gd name="T71" fmla="*/ 515967 h 1210"/>
                  <a:gd name="T72" fmla="*/ 210364 w 341"/>
                  <a:gd name="T73" fmla="*/ 466777 h 1210"/>
                  <a:gd name="T74" fmla="*/ 356886 w 341"/>
                  <a:gd name="T75" fmla="*/ 521200 h 1210"/>
                  <a:gd name="T76" fmla="*/ 356886 w 341"/>
                  <a:gd name="T77" fmla="*/ 578762 h 1210"/>
                  <a:gd name="T78" fmla="*/ 356886 w 341"/>
                  <a:gd name="T79" fmla="*/ 464684 h 1210"/>
                  <a:gd name="T80" fmla="*/ 225016 w 341"/>
                  <a:gd name="T81" fmla="*/ 414448 h 1210"/>
                  <a:gd name="T82" fmla="*/ 239668 w 341"/>
                  <a:gd name="T83" fmla="*/ 365258 h 1210"/>
                  <a:gd name="T84" fmla="*/ 356886 w 341"/>
                  <a:gd name="T85" fmla="*/ 407122 h 1210"/>
                  <a:gd name="T86" fmla="*/ 356886 w 341"/>
                  <a:gd name="T87" fmla="*/ 464684 h 1210"/>
                  <a:gd name="T88" fmla="*/ 356886 w 341"/>
                  <a:gd name="T89" fmla="*/ 293044 h 1210"/>
                  <a:gd name="T90" fmla="*/ 356886 w 341"/>
                  <a:gd name="T91" fmla="*/ 350606 h 1210"/>
                  <a:gd name="T92" fmla="*/ 257460 w 341"/>
                  <a:gd name="T93" fmla="*/ 312929 h 1210"/>
                  <a:gd name="T94" fmla="*/ 272112 w 341"/>
                  <a:gd name="T95" fmla="*/ 260600 h 1210"/>
                  <a:gd name="T96" fmla="*/ 356886 w 341"/>
                  <a:gd name="T97" fmla="*/ 293044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24"/>
              <p:cNvSpPr/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350606 h 1267"/>
                  <a:gd name="T2" fmla="*/ 0 w 355"/>
                  <a:gd name="T3" fmla="*/ 293044 h 1267"/>
                  <a:gd name="T4" fmla="*/ 0 w 355"/>
                  <a:gd name="T5" fmla="*/ 235482 h 1267"/>
                  <a:gd name="T6" fmla="*/ 0 w 355"/>
                  <a:gd name="T7" fmla="*/ 0 h 1267"/>
                  <a:gd name="T8" fmla="*/ 138149 w 355"/>
                  <a:gd name="T9" fmla="*/ 446892 h 1267"/>
                  <a:gd name="T10" fmla="*/ 140243 w 355"/>
                  <a:gd name="T11" fmla="*/ 446892 h 1267"/>
                  <a:gd name="T12" fmla="*/ 371538 w 355"/>
                  <a:gd name="T13" fmla="*/ 1181596 h 1267"/>
                  <a:gd name="T14" fmla="*/ 0 w 355"/>
                  <a:gd name="T15" fmla="*/ 1326025 h 1267"/>
                  <a:gd name="T16" fmla="*/ 0 w 355"/>
                  <a:gd name="T17" fmla="*/ 1266370 h 1267"/>
                  <a:gd name="T18" fmla="*/ 0 w 355"/>
                  <a:gd name="T19" fmla="*/ 1211947 h 1267"/>
                  <a:gd name="T20" fmla="*/ 0 w 355"/>
                  <a:gd name="T21" fmla="*/ 1152292 h 1267"/>
                  <a:gd name="T22" fmla="*/ 0 w 355"/>
                  <a:gd name="T23" fmla="*/ 1094729 h 1267"/>
                  <a:gd name="T24" fmla="*/ 0 w 355"/>
                  <a:gd name="T25" fmla="*/ 1038214 h 1267"/>
                  <a:gd name="T26" fmla="*/ 0 w 355"/>
                  <a:gd name="T27" fmla="*/ 980651 h 1267"/>
                  <a:gd name="T28" fmla="*/ 0 w 355"/>
                  <a:gd name="T29" fmla="*/ 924136 h 1267"/>
                  <a:gd name="T30" fmla="*/ 0 w 355"/>
                  <a:gd name="T31" fmla="*/ 866574 h 1267"/>
                  <a:gd name="T32" fmla="*/ 0 w 355"/>
                  <a:gd name="T33" fmla="*/ 809011 h 1267"/>
                  <a:gd name="T34" fmla="*/ 0 w 355"/>
                  <a:gd name="T35" fmla="*/ 749356 h 1267"/>
                  <a:gd name="T36" fmla="*/ 0 w 355"/>
                  <a:gd name="T37" fmla="*/ 694933 h 1267"/>
                  <a:gd name="T38" fmla="*/ 0 w 355"/>
                  <a:gd name="T39" fmla="*/ 635278 h 1267"/>
                  <a:gd name="T40" fmla="*/ 0 w 355"/>
                  <a:gd name="T41" fmla="*/ 578762 h 1267"/>
                  <a:gd name="T42" fmla="*/ 0 w 355"/>
                  <a:gd name="T43" fmla="*/ 521200 h 1267"/>
                  <a:gd name="T44" fmla="*/ 0 w 355"/>
                  <a:gd name="T45" fmla="*/ 464684 h 1267"/>
                  <a:gd name="T46" fmla="*/ 0 w 355"/>
                  <a:gd name="T47" fmla="*/ 407122 h 1267"/>
                  <a:gd name="T48" fmla="*/ 0 w 355"/>
                  <a:gd name="T49" fmla="*/ 350606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39770 w 282"/>
                  <a:gd name="T1" fmla="*/ 645743 h 842"/>
                  <a:gd name="T2" fmla="*/ 295137 w 282"/>
                  <a:gd name="T3" fmla="*/ 745169 h 842"/>
                  <a:gd name="T4" fmla="*/ 295137 w 282"/>
                  <a:gd name="T5" fmla="*/ 789125 h 842"/>
                  <a:gd name="T6" fmla="*/ 27211 w 282"/>
                  <a:gd name="T7" fmla="*/ 687607 h 842"/>
                  <a:gd name="T8" fmla="*/ 39770 w 282"/>
                  <a:gd name="T9" fmla="*/ 645743 h 842"/>
                  <a:gd name="T10" fmla="*/ 295137 w 282"/>
                  <a:gd name="T11" fmla="*/ 700166 h 842"/>
                  <a:gd name="T12" fmla="*/ 52329 w 282"/>
                  <a:gd name="T13" fmla="*/ 605973 h 842"/>
                  <a:gd name="T14" fmla="*/ 64888 w 282"/>
                  <a:gd name="T15" fmla="*/ 566203 h 842"/>
                  <a:gd name="T16" fmla="*/ 295137 w 282"/>
                  <a:gd name="T17" fmla="*/ 655163 h 842"/>
                  <a:gd name="T18" fmla="*/ 295137 w 282"/>
                  <a:gd name="T19" fmla="*/ 700166 h 842"/>
                  <a:gd name="T20" fmla="*/ 90006 w 282"/>
                  <a:gd name="T21" fmla="*/ 484569 h 842"/>
                  <a:gd name="T22" fmla="*/ 295137 w 282"/>
                  <a:gd name="T23" fmla="*/ 563063 h 842"/>
                  <a:gd name="T24" fmla="*/ 295137 w 282"/>
                  <a:gd name="T25" fmla="*/ 608066 h 842"/>
                  <a:gd name="T26" fmla="*/ 77447 w 282"/>
                  <a:gd name="T27" fmla="*/ 526433 h 842"/>
                  <a:gd name="T28" fmla="*/ 90006 w 282"/>
                  <a:gd name="T29" fmla="*/ 484569 h 842"/>
                  <a:gd name="T30" fmla="*/ 295137 w 282"/>
                  <a:gd name="T31" fmla="*/ 474103 h 842"/>
                  <a:gd name="T32" fmla="*/ 295137 w 282"/>
                  <a:gd name="T33" fmla="*/ 519106 h 842"/>
                  <a:gd name="T34" fmla="*/ 104659 w 282"/>
                  <a:gd name="T35" fmla="*/ 444799 h 842"/>
                  <a:gd name="T36" fmla="*/ 117218 w 282"/>
                  <a:gd name="T37" fmla="*/ 405029 h 842"/>
                  <a:gd name="T38" fmla="*/ 295137 w 282"/>
                  <a:gd name="T39" fmla="*/ 474103 h 842"/>
                  <a:gd name="T40" fmla="*/ 141289 w 282"/>
                  <a:gd name="T41" fmla="*/ 322348 h 842"/>
                  <a:gd name="T42" fmla="*/ 295137 w 282"/>
                  <a:gd name="T43" fmla="*/ 382004 h 842"/>
                  <a:gd name="T44" fmla="*/ 295137 w 282"/>
                  <a:gd name="T45" fmla="*/ 427007 h 842"/>
                  <a:gd name="T46" fmla="*/ 128730 w 282"/>
                  <a:gd name="T47" fmla="*/ 362119 h 842"/>
                  <a:gd name="T48" fmla="*/ 141289 w 282"/>
                  <a:gd name="T49" fmla="*/ 322348 h 842"/>
                  <a:gd name="T50" fmla="*/ 166407 w 282"/>
                  <a:gd name="T51" fmla="*/ 242808 h 842"/>
                  <a:gd name="T52" fmla="*/ 295137 w 282"/>
                  <a:gd name="T53" fmla="*/ 293044 h 842"/>
                  <a:gd name="T54" fmla="*/ 295137 w 282"/>
                  <a:gd name="T55" fmla="*/ 338047 h 842"/>
                  <a:gd name="T56" fmla="*/ 153848 w 282"/>
                  <a:gd name="T57" fmla="*/ 282578 h 842"/>
                  <a:gd name="T58" fmla="*/ 166407 w 282"/>
                  <a:gd name="T59" fmla="*/ 242808 h 842"/>
                  <a:gd name="T60" fmla="*/ 295137 w 282"/>
                  <a:gd name="T61" fmla="*/ 245948 h 842"/>
                  <a:gd name="T62" fmla="*/ 178966 w 282"/>
                  <a:gd name="T63" fmla="*/ 200944 h 842"/>
                  <a:gd name="T64" fmla="*/ 191525 w 282"/>
                  <a:gd name="T65" fmla="*/ 161174 h 842"/>
                  <a:gd name="T66" fmla="*/ 295137 w 282"/>
                  <a:gd name="T67" fmla="*/ 200944 h 842"/>
                  <a:gd name="T68" fmla="*/ 295137 w 282"/>
                  <a:gd name="T69" fmla="*/ 245948 h 842"/>
                  <a:gd name="T70" fmla="*/ 218736 w 282"/>
                  <a:gd name="T71" fmla="*/ 79540 h 842"/>
                  <a:gd name="T72" fmla="*/ 295137 w 282"/>
                  <a:gd name="T73" fmla="*/ 111985 h 842"/>
                  <a:gd name="T74" fmla="*/ 295137 w 282"/>
                  <a:gd name="T75" fmla="*/ 155941 h 842"/>
                  <a:gd name="T76" fmla="*/ 203038 w 282"/>
                  <a:gd name="T77" fmla="*/ 121404 h 842"/>
                  <a:gd name="T78" fmla="*/ 218736 w 282"/>
                  <a:gd name="T79" fmla="*/ 79540 h 842"/>
                  <a:gd name="T80" fmla="*/ 242808 w 282"/>
                  <a:gd name="T81" fmla="*/ 0 h 842"/>
                  <a:gd name="T82" fmla="*/ 295137 w 282"/>
                  <a:gd name="T83" fmla="*/ 19885 h 842"/>
                  <a:gd name="T84" fmla="*/ 295137 w 282"/>
                  <a:gd name="T85" fmla="*/ 64888 h 842"/>
                  <a:gd name="T86" fmla="*/ 230249 w 282"/>
                  <a:gd name="T87" fmla="*/ 39770 h 842"/>
                  <a:gd name="T88" fmla="*/ 242808 w 282"/>
                  <a:gd name="T89" fmla="*/ 0 h 842"/>
                  <a:gd name="T90" fmla="*/ 15699 w 282"/>
                  <a:gd name="T91" fmla="*/ 727377 h 842"/>
                  <a:gd name="T92" fmla="*/ 295137 w 282"/>
                  <a:gd name="T93" fmla="*/ 836222 h 842"/>
                  <a:gd name="T94" fmla="*/ 295137 w 282"/>
                  <a:gd name="T95" fmla="*/ 881225 h 842"/>
                  <a:gd name="T96" fmla="*/ 0 w 282"/>
                  <a:gd name="T97" fmla="*/ 767147 h 842"/>
                  <a:gd name="T98" fmla="*/ 15699 w 282"/>
                  <a:gd name="T99" fmla="*/ 72737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11512 w 267"/>
                  <a:gd name="T1" fmla="*/ 854014 h 958"/>
                  <a:gd name="T2" fmla="*/ 279439 w 267"/>
                  <a:gd name="T3" fmla="*/ 955533 h 958"/>
                  <a:gd name="T4" fmla="*/ 279439 w 267"/>
                  <a:gd name="T5" fmla="*/ 1002629 h 958"/>
                  <a:gd name="T6" fmla="*/ 0 w 267"/>
                  <a:gd name="T7" fmla="*/ 893784 h 958"/>
                  <a:gd name="T8" fmla="*/ 11512 w 267"/>
                  <a:gd name="T9" fmla="*/ 854014 h 958"/>
                  <a:gd name="T10" fmla="*/ 279439 w 267"/>
                  <a:gd name="T11" fmla="*/ 866573 h 958"/>
                  <a:gd name="T12" fmla="*/ 279439 w 267"/>
                  <a:gd name="T13" fmla="*/ 911576 h 958"/>
                  <a:gd name="T14" fmla="*/ 24072 w 267"/>
                  <a:gd name="T15" fmla="*/ 812150 h 958"/>
                  <a:gd name="T16" fmla="*/ 36631 w 267"/>
                  <a:gd name="T17" fmla="*/ 772380 h 958"/>
                  <a:gd name="T18" fmla="*/ 279439 w 267"/>
                  <a:gd name="T19" fmla="*/ 866573 h 958"/>
                  <a:gd name="T20" fmla="*/ 279439 w 267"/>
                  <a:gd name="T21" fmla="*/ 821570 h 958"/>
                  <a:gd name="T22" fmla="*/ 49190 w 267"/>
                  <a:gd name="T23" fmla="*/ 732610 h 958"/>
                  <a:gd name="T24" fmla="*/ 61749 w 267"/>
                  <a:gd name="T25" fmla="*/ 692840 h 958"/>
                  <a:gd name="T26" fmla="*/ 279439 w 267"/>
                  <a:gd name="T27" fmla="*/ 774473 h 958"/>
                  <a:gd name="T28" fmla="*/ 279439 w 267"/>
                  <a:gd name="T29" fmla="*/ 821570 h 958"/>
                  <a:gd name="T30" fmla="*/ 88960 w 267"/>
                  <a:gd name="T31" fmla="*/ 611206 h 958"/>
                  <a:gd name="T32" fmla="*/ 279439 w 267"/>
                  <a:gd name="T33" fmla="*/ 685514 h 958"/>
                  <a:gd name="T34" fmla="*/ 279439 w 267"/>
                  <a:gd name="T35" fmla="*/ 729470 h 958"/>
                  <a:gd name="T36" fmla="*/ 74308 w 267"/>
                  <a:gd name="T37" fmla="*/ 650976 h 958"/>
                  <a:gd name="T38" fmla="*/ 88960 w 267"/>
                  <a:gd name="T39" fmla="*/ 611206 h 958"/>
                  <a:gd name="T40" fmla="*/ 279439 w 267"/>
                  <a:gd name="T41" fmla="*/ 640510 h 958"/>
                  <a:gd name="T42" fmla="*/ 101519 w 267"/>
                  <a:gd name="T43" fmla="*/ 571436 h 958"/>
                  <a:gd name="T44" fmla="*/ 113032 w 267"/>
                  <a:gd name="T45" fmla="*/ 528526 h 958"/>
                  <a:gd name="T46" fmla="*/ 279439 w 267"/>
                  <a:gd name="T47" fmla="*/ 593414 h 958"/>
                  <a:gd name="T48" fmla="*/ 279439 w 267"/>
                  <a:gd name="T49" fmla="*/ 640510 h 958"/>
                  <a:gd name="T50" fmla="*/ 279439 w 267"/>
                  <a:gd name="T51" fmla="*/ 548411 h 958"/>
                  <a:gd name="T52" fmla="*/ 125591 w 267"/>
                  <a:gd name="T53" fmla="*/ 488755 h 958"/>
                  <a:gd name="T54" fmla="*/ 138150 w 267"/>
                  <a:gd name="T55" fmla="*/ 448985 h 958"/>
                  <a:gd name="T56" fmla="*/ 279439 w 267"/>
                  <a:gd name="T57" fmla="*/ 504454 h 958"/>
                  <a:gd name="T58" fmla="*/ 279439 w 267"/>
                  <a:gd name="T59" fmla="*/ 548411 h 958"/>
                  <a:gd name="T60" fmla="*/ 279439 w 267"/>
                  <a:gd name="T61" fmla="*/ 0 h 958"/>
                  <a:gd name="T62" fmla="*/ 279439 w 267"/>
                  <a:gd name="T63" fmla="*/ 186292 h 958"/>
                  <a:gd name="T64" fmla="*/ 227110 w 267"/>
                  <a:gd name="T65" fmla="*/ 166407 h 958"/>
                  <a:gd name="T66" fmla="*/ 279439 w 267"/>
                  <a:gd name="T67" fmla="*/ 0 h 958"/>
                  <a:gd name="T68" fmla="*/ 279439 w 267"/>
                  <a:gd name="T69" fmla="*/ 412355 h 958"/>
                  <a:gd name="T70" fmla="*/ 279439 w 267"/>
                  <a:gd name="T71" fmla="*/ 459451 h 958"/>
                  <a:gd name="T72" fmla="*/ 150709 w 267"/>
                  <a:gd name="T73" fmla="*/ 409215 h 958"/>
                  <a:gd name="T74" fmla="*/ 163268 w 267"/>
                  <a:gd name="T75" fmla="*/ 367352 h 958"/>
                  <a:gd name="T76" fmla="*/ 279439 w 267"/>
                  <a:gd name="T77" fmla="*/ 412355 h 958"/>
                  <a:gd name="T78" fmla="*/ 279439 w 267"/>
                  <a:gd name="T79" fmla="*/ 367352 h 958"/>
                  <a:gd name="T80" fmla="*/ 175827 w 267"/>
                  <a:gd name="T81" fmla="*/ 327581 h 958"/>
                  <a:gd name="T82" fmla="*/ 187339 w 267"/>
                  <a:gd name="T83" fmla="*/ 287811 h 958"/>
                  <a:gd name="T84" fmla="*/ 279439 w 267"/>
                  <a:gd name="T85" fmla="*/ 322348 h 958"/>
                  <a:gd name="T86" fmla="*/ 279439 w 267"/>
                  <a:gd name="T87" fmla="*/ 367352 h 958"/>
                  <a:gd name="T88" fmla="*/ 279439 w 267"/>
                  <a:gd name="T89" fmla="*/ 278392 h 958"/>
                  <a:gd name="T90" fmla="*/ 203038 w 267"/>
                  <a:gd name="T91" fmla="*/ 245948 h 958"/>
                  <a:gd name="T92" fmla="*/ 214551 w 267"/>
                  <a:gd name="T93" fmla="*/ 206177 h 958"/>
                  <a:gd name="T94" fmla="*/ 279439 w 267"/>
                  <a:gd name="T95" fmla="*/ 231295 h 958"/>
                  <a:gd name="T96" fmla="*/ 279439 w 267"/>
                  <a:gd name="T97" fmla="*/ 278392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110938 w 281"/>
                  <a:gd name="T3" fmla="*/ 352700 h 1001"/>
                  <a:gd name="T4" fmla="*/ 294091 w 281"/>
                  <a:gd name="T5" fmla="*/ 933555 h 1001"/>
                  <a:gd name="T6" fmla="*/ 0 w 281"/>
                  <a:gd name="T7" fmla="*/ 1047633 h 1001"/>
                  <a:gd name="T8" fmla="*/ 0 w 281"/>
                  <a:gd name="T9" fmla="*/ 1002630 h 1001"/>
                  <a:gd name="T10" fmla="*/ 0 w 281"/>
                  <a:gd name="T11" fmla="*/ 955533 h 1001"/>
                  <a:gd name="T12" fmla="*/ 0 w 281"/>
                  <a:gd name="T13" fmla="*/ 911577 h 1001"/>
                  <a:gd name="T14" fmla="*/ 0 w 281"/>
                  <a:gd name="T15" fmla="*/ 866574 h 1001"/>
                  <a:gd name="T16" fmla="*/ 0 w 281"/>
                  <a:gd name="T17" fmla="*/ 821570 h 1001"/>
                  <a:gd name="T18" fmla="*/ 0 w 281"/>
                  <a:gd name="T19" fmla="*/ 774474 h 1001"/>
                  <a:gd name="T20" fmla="*/ 0 w 281"/>
                  <a:gd name="T21" fmla="*/ 729471 h 1001"/>
                  <a:gd name="T22" fmla="*/ 0 w 281"/>
                  <a:gd name="T23" fmla="*/ 685514 h 1001"/>
                  <a:gd name="T24" fmla="*/ 0 w 281"/>
                  <a:gd name="T25" fmla="*/ 640511 h 1001"/>
                  <a:gd name="T26" fmla="*/ 0 w 281"/>
                  <a:gd name="T27" fmla="*/ 593414 h 1001"/>
                  <a:gd name="T28" fmla="*/ 0 w 281"/>
                  <a:gd name="T29" fmla="*/ 548411 h 1001"/>
                  <a:gd name="T30" fmla="*/ 0 w 281"/>
                  <a:gd name="T31" fmla="*/ 504455 h 1001"/>
                  <a:gd name="T32" fmla="*/ 0 w 281"/>
                  <a:gd name="T33" fmla="*/ 459451 h 1001"/>
                  <a:gd name="T34" fmla="*/ 0 w 281"/>
                  <a:gd name="T35" fmla="*/ 412355 h 1001"/>
                  <a:gd name="T36" fmla="*/ 0 w 281"/>
                  <a:gd name="T37" fmla="*/ 367352 h 1001"/>
                  <a:gd name="T38" fmla="*/ 0 w 281"/>
                  <a:gd name="T39" fmla="*/ 322349 h 1001"/>
                  <a:gd name="T40" fmla="*/ 0 w 281"/>
                  <a:gd name="T41" fmla="*/ 278392 h 1001"/>
                  <a:gd name="T42" fmla="*/ 0 w 281"/>
                  <a:gd name="T43" fmla="*/ 231296 h 1001"/>
                  <a:gd name="T44" fmla="*/ 0 w 281"/>
                  <a:gd name="T45" fmla="*/ 186292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28"/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79439 w 267"/>
                  <a:gd name="T1" fmla="*/ 774473 h 958"/>
                  <a:gd name="T2" fmla="*/ 279439 w 267"/>
                  <a:gd name="T3" fmla="*/ 821570 h 958"/>
                  <a:gd name="T4" fmla="*/ 49190 w 267"/>
                  <a:gd name="T5" fmla="*/ 732610 h 958"/>
                  <a:gd name="T6" fmla="*/ 61749 w 267"/>
                  <a:gd name="T7" fmla="*/ 692840 h 958"/>
                  <a:gd name="T8" fmla="*/ 279439 w 267"/>
                  <a:gd name="T9" fmla="*/ 774473 h 958"/>
                  <a:gd name="T10" fmla="*/ 279439 w 267"/>
                  <a:gd name="T11" fmla="*/ 729470 h 958"/>
                  <a:gd name="T12" fmla="*/ 74308 w 267"/>
                  <a:gd name="T13" fmla="*/ 649930 h 958"/>
                  <a:gd name="T14" fmla="*/ 88960 w 267"/>
                  <a:gd name="T15" fmla="*/ 610159 h 958"/>
                  <a:gd name="T16" fmla="*/ 279439 w 267"/>
                  <a:gd name="T17" fmla="*/ 685514 h 958"/>
                  <a:gd name="T18" fmla="*/ 279439 w 267"/>
                  <a:gd name="T19" fmla="*/ 729470 h 958"/>
                  <a:gd name="T20" fmla="*/ 101519 w 267"/>
                  <a:gd name="T21" fmla="*/ 570389 h 958"/>
                  <a:gd name="T22" fmla="*/ 113032 w 267"/>
                  <a:gd name="T23" fmla="*/ 528526 h 958"/>
                  <a:gd name="T24" fmla="*/ 279439 w 267"/>
                  <a:gd name="T25" fmla="*/ 593414 h 958"/>
                  <a:gd name="T26" fmla="*/ 279439 w 267"/>
                  <a:gd name="T27" fmla="*/ 640510 h 958"/>
                  <a:gd name="T28" fmla="*/ 101519 w 267"/>
                  <a:gd name="T29" fmla="*/ 570389 h 958"/>
                  <a:gd name="T30" fmla="*/ 279439 w 267"/>
                  <a:gd name="T31" fmla="*/ 548411 h 958"/>
                  <a:gd name="T32" fmla="*/ 125591 w 267"/>
                  <a:gd name="T33" fmla="*/ 488755 h 958"/>
                  <a:gd name="T34" fmla="*/ 138150 w 267"/>
                  <a:gd name="T35" fmla="*/ 448985 h 958"/>
                  <a:gd name="T36" fmla="*/ 279439 w 267"/>
                  <a:gd name="T37" fmla="*/ 503408 h 958"/>
                  <a:gd name="T38" fmla="*/ 279439 w 267"/>
                  <a:gd name="T39" fmla="*/ 548411 h 958"/>
                  <a:gd name="T40" fmla="*/ 279439 w 267"/>
                  <a:gd name="T41" fmla="*/ 459451 h 958"/>
                  <a:gd name="T42" fmla="*/ 150709 w 267"/>
                  <a:gd name="T43" fmla="*/ 409215 h 958"/>
                  <a:gd name="T44" fmla="*/ 163268 w 267"/>
                  <a:gd name="T45" fmla="*/ 367352 h 958"/>
                  <a:gd name="T46" fmla="*/ 279439 w 267"/>
                  <a:gd name="T47" fmla="*/ 412355 h 958"/>
                  <a:gd name="T48" fmla="*/ 279439 w 267"/>
                  <a:gd name="T49" fmla="*/ 459451 h 958"/>
                  <a:gd name="T50" fmla="*/ 279439 w 267"/>
                  <a:gd name="T51" fmla="*/ 0 h 958"/>
                  <a:gd name="T52" fmla="*/ 279439 w 267"/>
                  <a:gd name="T53" fmla="*/ 186292 h 958"/>
                  <a:gd name="T54" fmla="*/ 227110 w 267"/>
                  <a:gd name="T55" fmla="*/ 166407 h 958"/>
                  <a:gd name="T56" fmla="*/ 279439 w 267"/>
                  <a:gd name="T57" fmla="*/ 0 h 958"/>
                  <a:gd name="T58" fmla="*/ 187339 w 267"/>
                  <a:gd name="T59" fmla="*/ 287811 h 958"/>
                  <a:gd name="T60" fmla="*/ 279439 w 267"/>
                  <a:gd name="T61" fmla="*/ 322348 h 958"/>
                  <a:gd name="T62" fmla="*/ 279439 w 267"/>
                  <a:gd name="T63" fmla="*/ 367352 h 958"/>
                  <a:gd name="T64" fmla="*/ 177920 w 267"/>
                  <a:gd name="T65" fmla="*/ 327581 h 958"/>
                  <a:gd name="T66" fmla="*/ 187339 w 267"/>
                  <a:gd name="T67" fmla="*/ 287811 h 958"/>
                  <a:gd name="T68" fmla="*/ 279439 w 267"/>
                  <a:gd name="T69" fmla="*/ 277345 h 958"/>
                  <a:gd name="T70" fmla="*/ 203038 w 267"/>
                  <a:gd name="T71" fmla="*/ 248041 h 958"/>
                  <a:gd name="T72" fmla="*/ 214551 w 267"/>
                  <a:gd name="T73" fmla="*/ 206177 h 958"/>
                  <a:gd name="T74" fmla="*/ 279439 w 267"/>
                  <a:gd name="T75" fmla="*/ 230249 h 958"/>
                  <a:gd name="T76" fmla="*/ 279439 w 267"/>
                  <a:gd name="T77" fmla="*/ 277345 h 958"/>
                  <a:gd name="T78" fmla="*/ 279439 w 267"/>
                  <a:gd name="T79" fmla="*/ 1002629 h 958"/>
                  <a:gd name="T80" fmla="*/ 0 w 267"/>
                  <a:gd name="T81" fmla="*/ 893784 h 958"/>
                  <a:gd name="T82" fmla="*/ 11512 w 267"/>
                  <a:gd name="T83" fmla="*/ 854014 h 958"/>
                  <a:gd name="T84" fmla="*/ 279439 w 267"/>
                  <a:gd name="T85" fmla="*/ 955533 h 958"/>
                  <a:gd name="T86" fmla="*/ 279439 w 267"/>
                  <a:gd name="T87" fmla="*/ 1002629 h 958"/>
                  <a:gd name="T88" fmla="*/ 36631 w 267"/>
                  <a:gd name="T89" fmla="*/ 772380 h 958"/>
                  <a:gd name="T90" fmla="*/ 279439 w 267"/>
                  <a:gd name="T91" fmla="*/ 866573 h 958"/>
                  <a:gd name="T92" fmla="*/ 279439 w 267"/>
                  <a:gd name="T93" fmla="*/ 910529 h 958"/>
                  <a:gd name="T94" fmla="*/ 24072 w 267"/>
                  <a:gd name="T95" fmla="*/ 814244 h 958"/>
                  <a:gd name="T96" fmla="*/ 36631 w 267"/>
                  <a:gd name="T97" fmla="*/ 772380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95137 w 282"/>
                  <a:gd name="T1" fmla="*/ 608066 h 842"/>
                  <a:gd name="T2" fmla="*/ 77447 w 282"/>
                  <a:gd name="T3" fmla="*/ 526433 h 842"/>
                  <a:gd name="T4" fmla="*/ 90006 w 282"/>
                  <a:gd name="T5" fmla="*/ 483523 h 842"/>
                  <a:gd name="T6" fmla="*/ 295137 w 282"/>
                  <a:gd name="T7" fmla="*/ 563063 h 842"/>
                  <a:gd name="T8" fmla="*/ 295137 w 282"/>
                  <a:gd name="T9" fmla="*/ 608066 h 842"/>
                  <a:gd name="T10" fmla="*/ 295137 w 282"/>
                  <a:gd name="T11" fmla="*/ 382004 h 842"/>
                  <a:gd name="T12" fmla="*/ 295137 w 282"/>
                  <a:gd name="T13" fmla="*/ 427007 h 842"/>
                  <a:gd name="T14" fmla="*/ 128730 w 282"/>
                  <a:gd name="T15" fmla="*/ 362119 h 842"/>
                  <a:gd name="T16" fmla="*/ 141289 w 282"/>
                  <a:gd name="T17" fmla="*/ 322348 h 842"/>
                  <a:gd name="T18" fmla="*/ 295137 w 282"/>
                  <a:gd name="T19" fmla="*/ 382004 h 842"/>
                  <a:gd name="T20" fmla="*/ 117218 w 282"/>
                  <a:gd name="T21" fmla="*/ 403982 h 842"/>
                  <a:gd name="T22" fmla="*/ 295137 w 282"/>
                  <a:gd name="T23" fmla="*/ 474103 h 842"/>
                  <a:gd name="T24" fmla="*/ 295137 w 282"/>
                  <a:gd name="T25" fmla="*/ 519106 h 842"/>
                  <a:gd name="T26" fmla="*/ 104659 w 282"/>
                  <a:gd name="T27" fmla="*/ 443752 h 842"/>
                  <a:gd name="T28" fmla="*/ 117218 w 282"/>
                  <a:gd name="T29" fmla="*/ 403982 h 842"/>
                  <a:gd name="T30" fmla="*/ 166407 w 282"/>
                  <a:gd name="T31" fmla="*/ 242808 h 842"/>
                  <a:gd name="T32" fmla="*/ 295137 w 282"/>
                  <a:gd name="T33" fmla="*/ 293044 h 842"/>
                  <a:gd name="T34" fmla="*/ 295137 w 282"/>
                  <a:gd name="T35" fmla="*/ 337001 h 842"/>
                  <a:gd name="T36" fmla="*/ 153848 w 282"/>
                  <a:gd name="T37" fmla="*/ 282578 h 842"/>
                  <a:gd name="T38" fmla="*/ 166407 w 282"/>
                  <a:gd name="T39" fmla="*/ 242808 h 842"/>
                  <a:gd name="T40" fmla="*/ 193618 w 282"/>
                  <a:gd name="T41" fmla="*/ 161174 h 842"/>
                  <a:gd name="T42" fmla="*/ 295137 w 282"/>
                  <a:gd name="T43" fmla="*/ 200944 h 842"/>
                  <a:gd name="T44" fmla="*/ 295137 w 282"/>
                  <a:gd name="T45" fmla="*/ 245948 h 842"/>
                  <a:gd name="T46" fmla="*/ 178966 w 282"/>
                  <a:gd name="T47" fmla="*/ 200944 h 842"/>
                  <a:gd name="T48" fmla="*/ 193618 w 282"/>
                  <a:gd name="T49" fmla="*/ 161174 h 842"/>
                  <a:gd name="T50" fmla="*/ 203038 w 282"/>
                  <a:gd name="T51" fmla="*/ 121404 h 842"/>
                  <a:gd name="T52" fmla="*/ 218736 w 282"/>
                  <a:gd name="T53" fmla="*/ 81634 h 842"/>
                  <a:gd name="T54" fmla="*/ 295137 w 282"/>
                  <a:gd name="T55" fmla="*/ 110938 h 842"/>
                  <a:gd name="T56" fmla="*/ 295137 w 282"/>
                  <a:gd name="T57" fmla="*/ 155941 h 842"/>
                  <a:gd name="T58" fmla="*/ 203038 w 282"/>
                  <a:gd name="T59" fmla="*/ 121404 h 842"/>
                  <a:gd name="T60" fmla="*/ 242808 w 282"/>
                  <a:gd name="T61" fmla="*/ 0 h 842"/>
                  <a:gd name="T62" fmla="*/ 295137 w 282"/>
                  <a:gd name="T63" fmla="*/ 19885 h 842"/>
                  <a:gd name="T64" fmla="*/ 295137 w 282"/>
                  <a:gd name="T65" fmla="*/ 63842 h 842"/>
                  <a:gd name="T66" fmla="*/ 230249 w 282"/>
                  <a:gd name="T67" fmla="*/ 39770 h 842"/>
                  <a:gd name="T68" fmla="*/ 242808 w 282"/>
                  <a:gd name="T69" fmla="*/ 0 h 842"/>
                  <a:gd name="T70" fmla="*/ 15699 w 282"/>
                  <a:gd name="T71" fmla="*/ 727377 h 842"/>
                  <a:gd name="T72" fmla="*/ 295137 w 282"/>
                  <a:gd name="T73" fmla="*/ 836222 h 842"/>
                  <a:gd name="T74" fmla="*/ 295137 w 282"/>
                  <a:gd name="T75" fmla="*/ 881225 h 842"/>
                  <a:gd name="T76" fmla="*/ 0 w 282"/>
                  <a:gd name="T77" fmla="*/ 767147 h 842"/>
                  <a:gd name="T78" fmla="*/ 15699 w 282"/>
                  <a:gd name="T79" fmla="*/ 727377 h 842"/>
                  <a:gd name="T80" fmla="*/ 295137 w 282"/>
                  <a:gd name="T81" fmla="*/ 789125 h 842"/>
                  <a:gd name="T82" fmla="*/ 27211 w 282"/>
                  <a:gd name="T83" fmla="*/ 687607 h 842"/>
                  <a:gd name="T84" fmla="*/ 39770 w 282"/>
                  <a:gd name="T85" fmla="*/ 647836 h 842"/>
                  <a:gd name="T86" fmla="*/ 295137 w 282"/>
                  <a:gd name="T87" fmla="*/ 744122 h 842"/>
                  <a:gd name="T88" fmla="*/ 295137 w 282"/>
                  <a:gd name="T89" fmla="*/ 789125 h 842"/>
                  <a:gd name="T90" fmla="*/ 295137 w 282"/>
                  <a:gd name="T91" fmla="*/ 700166 h 842"/>
                  <a:gd name="T92" fmla="*/ 52329 w 282"/>
                  <a:gd name="T93" fmla="*/ 605973 h 842"/>
                  <a:gd name="T94" fmla="*/ 64888 w 282"/>
                  <a:gd name="T95" fmla="*/ 566203 h 842"/>
                  <a:gd name="T96" fmla="*/ 295137 w 282"/>
                  <a:gd name="T97" fmla="*/ 655163 h 842"/>
                  <a:gd name="T98" fmla="*/ 295137 w 282"/>
                  <a:gd name="T99" fmla="*/ 700166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30"/>
              <p:cNvSpPr/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110938 w 281"/>
                  <a:gd name="T3" fmla="*/ 352700 h 1001"/>
                  <a:gd name="T4" fmla="*/ 294091 w 281"/>
                  <a:gd name="T5" fmla="*/ 933555 h 1001"/>
                  <a:gd name="T6" fmla="*/ 0 w 281"/>
                  <a:gd name="T7" fmla="*/ 1047633 h 1001"/>
                  <a:gd name="T8" fmla="*/ 0 w 281"/>
                  <a:gd name="T9" fmla="*/ 1002630 h 1001"/>
                  <a:gd name="T10" fmla="*/ 0 w 281"/>
                  <a:gd name="T11" fmla="*/ 955533 h 1001"/>
                  <a:gd name="T12" fmla="*/ 0 w 281"/>
                  <a:gd name="T13" fmla="*/ 910530 h 1001"/>
                  <a:gd name="T14" fmla="*/ 0 w 281"/>
                  <a:gd name="T15" fmla="*/ 866574 h 1001"/>
                  <a:gd name="T16" fmla="*/ 0 w 281"/>
                  <a:gd name="T17" fmla="*/ 821570 h 1001"/>
                  <a:gd name="T18" fmla="*/ 0 w 281"/>
                  <a:gd name="T19" fmla="*/ 774474 h 1001"/>
                  <a:gd name="T20" fmla="*/ 0 w 281"/>
                  <a:gd name="T21" fmla="*/ 729471 h 1001"/>
                  <a:gd name="T22" fmla="*/ 0 w 281"/>
                  <a:gd name="T23" fmla="*/ 685514 h 1001"/>
                  <a:gd name="T24" fmla="*/ 0 w 281"/>
                  <a:gd name="T25" fmla="*/ 640511 h 1001"/>
                  <a:gd name="T26" fmla="*/ 0 w 281"/>
                  <a:gd name="T27" fmla="*/ 593414 h 1001"/>
                  <a:gd name="T28" fmla="*/ 0 w 281"/>
                  <a:gd name="T29" fmla="*/ 548411 h 1001"/>
                  <a:gd name="T30" fmla="*/ 0 w 281"/>
                  <a:gd name="T31" fmla="*/ 503408 h 1001"/>
                  <a:gd name="T32" fmla="*/ 0 w 281"/>
                  <a:gd name="T33" fmla="*/ 459451 h 1001"/>
                  <a:gd name="T34" fmla="*/ 0 w 281"/>
                  <a:gd name="T35" fmla="*/ 412355 h 1001"/>
                  <a:gd name="T36" fmla="*/ 0 w 281"/>
                  <a:gd name="T37" fmla="*/ 367352 h 1001"/>
                  <a:gd name="T38" fmla="*/ 0 w 281"/>
                  <a:gd name="T39" fmla="*/ 322349 h 1001"/>
                  <a:gd name="T40" fmla="*/ 0 w 281"/>
                  <a:gd name="T41" fmla="*/ 277345 h 1001"/>
                  <a:gd name="T42" fmla="*/ 0 w 281"/>
                  <a:gd name="T43" fmla="*/ 230249 h 1001"/>
                  <a:gd name="T44" fmla="*/ 0 w 281"/>
                  <a:gd name="T45" fmla="*/ 186292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27110 w 274"/>
                  <a:gd name="T1" fmla="*/ 55469 h 105"/>
                  <a:gd name="T2" fmla="*/ 143383 w 274"/>
                  <a:gd name="T3" fmla="*/ 23025 h 105"/>
                  <a:gd name="T4" fmla="*/ 58609 w 274"/>
                  <a:gd name="T5" fmla="*/ 55469 h 105"/>
                  <a:gd name="T6" fmla="*/ 143383 w 274"/>
                  <a:gd name="T7" fmla="*/ 87914 h 105"/>
                  <a:gd name="T8" fmla="*/ 227110 w 274"/>
                  <a:gd name="T9" fmla="*/ 55469 h 105"/>
                  <a:gd name="T10" fmla="*/ 177920 w 274"/>
                  <a:gd name="T11" fmla="*/ 55469 h 105"/>
                  <a:gd name="T12" fmla="*/ 143383 w 274"/>
                  <a:gd name="T13" fmla="*/ 68028 h 105"/>
                  <a:gd name="T14" fmla="*/ 108845 w 274"/>
                  <a:gd name="T15" fmla="*/ 55469 h 105"/>
                  <a:gd name="T16" fmla="*/ 143383 w 274"/>
                  <a:gd name="T17" fmla="*/ 42910 h 105"/>
                  <a:gd name="T18" fmla="*/ 177920 w 274"/>
                  <a:gd name="T19" fmla="*/ 55469 h 105"/>
                  <a:gd name="T20" fmla="*/ 143383 w 274"/>
                  <a:gd name="T21" fmla="*/ 109892 h 105"/>
                  <a:gd name="T22" fmla="*/ 0 w 274"/>
                  <a:gd name="T23" fmla="*/ 55469 h 105"/>
                  <a:gd name="T24" fmla="*/ 145476 w 274"/>
                  <a:gd name="T25" fmla="*/ 0 h 105"/>
                  <a:gd name="T26" fmla="*/ 286765 w 274"/>
                  <a:gd name="T27" fmla="*/ 55469 h 105"/>
                  <a:gd name="T28" fmla="*/ 143383 w 274"/>
                  <a:gd name="T29" fmla="*/ 109892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168501 w 218"/>
                  <a:gd name="T1" fmla="*/ 32444 h 206"/>
                  <a:gd name="T2" fmla="*/ 84774 w 218"/>
                  <a:gd name="T3" fmla="*/ 64888 h 206"/>
                  <a:gd name="T4" fmla="*/ 0 w 218"/>
                  <a:gd name="T5" fmla="*/ 32444 h 206"/>
                  <a:gd name="T6" fmla="*/ 84774 w 218"/>
                  <a:gd name="T7" fmla="*/ 0 h 206"/>
                  <a:gd name="T8" fmla="*/ 168501 w 218"/>
                  <a:gd name="T9" fmla="*/ 32444 h 206"/>
                  <a:gd name="T10" fmla="*/ 119311 w 218"/>
                  <a:gd name="T11" fmla="*/ 32444 h 206"/>
                  <a:gd name="T12" fmla="*/ 84774 w 218"/>
                  <a:gd name="T13" fmla="*/ 19885 h 206"/>
                  <a:gd name="T14" fmla="*/ 50236 w 218"/>
                  <a:gd name="T15" fmla="*/ 32444 h 206"/>
                  <a:gd name="T16" fmla="*/ 84774 w 218"/>
                  <a:gd name="T17" fmla="*/ 45003 h 206"/>
                  <a:gd name="T18" fmla="*/ 119311 w 218"/>
                  <a:gd name="T19" fmla="*/ 32444 h 206"/>
                  <a:gd name="T20" fmla="*/ 84774 w 218"/>
                  <a:gd name="T21" fmla="*/ 86867 h 206"/>
                  <a:gd name="T22" fmla="*/ 228156 w 218"/>
                  <a:gd name="T23" fmla="*/ 32444 h 206"/>
                  <a:gd name="T24" fmla="*/ 228156 w 218"/>
                  <a:gd name="T25" fmla="*/ 94193 h 206"/>
                  <a:gd name="T26" fmla="*/ 153848 w 218"/>
                  <a:gd name="T27" fmla="*/ 94193 h 206"/>
                  <a:gd name="T28" fmla="*/ 151755 w 218"/>
                  <a:gd name="T29" fmla="*/ 159081 h 206"/>
                  <a:gd name="T30" fmla="*/ 228156 w 218"/>
                  <a:gd name="T31" fmla="*/ 114078 h 206"/>
                  <a:gd name="T32" fmla="*/ 228156 w 218"/>
                  <a:gd name="T33" fmla="*/ 161174 h 206"/>
                  <a:gd name="T34" fmla="*/ 84774 w 218"/>
                  <a:gd name="T35" fmla="*/ 215597 h 206"/>
                  <a:gd name="T36" fmla="*/ 84774 w 218"/>
                  <a:gd name="T37" fmla="*/ 8686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33"/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143382 w 307"/>
                  <a:gd name="T3" fmla="*/ 54423 h 175"/>
                  <a:gd name="T4" fmla="*/ 143382 w 307"/>
                  <a:gd name="T5" fmla="*/ 183153 h 175"/>
                  <a:gd name="T6" fmla="*/ 0 w 307"/>
                  <a:gd name="T7" fmla="*/ 128730 h 175"/>
                  <a:gd name="T8" fmla="*/ 0 w 307"/>
                  <a:gd name="T9" fmla="*/ 0 h 175"/>
                  <a:gd name="T10" fmla="*/ 286765 w 307"/>
                  <a:gd name="T11" fmla="*/ 61749 h 175"/>
                  <a:gd name="T12" fmla="*/ 321302 w 307"/>
                  <a:gd name="T13" fmla="*/ 61749 h 175"/>
                  <a:gd name="T14" fmla="*/ 286765 w 307"/>
                  <a:gd name="T15" fmla="*/ 81634 h 175"/>
                  <a:gd name="T16" fmla="*/ 210364 w 307"/>
                  <a:gd name="T17" fmla="*/ 126637 h 175"/>
                  <a:gd name="T18" fmla="*/ 212457 w 307"/>
                  <a:gd name="T19" fmla="*/ 61749 h 175"/>
                  <a:gd name="T20" fmla="*/ 286765 w 307"/>
                  <a:gd name="T21" fmla="*/ 61749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34"/>
              <p:cNvSpPr/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7211 w 11"/>
                  <a:gd name="T1" fmla="*/ 12559 h 10"/>
                  <a:gd name="T2" fmla="*/ 22264 w 11"/>
                  <a:gd name="T3" fmla="*/ 22606 h 10"/>
                  <a:gd name="T4" fmla="*/ 14842 w 11"/>
                  <a:gd name="T5" fmla="*/ 25118 h 10"/>
                  <a:gd name="T6" fmla="*/ 4947 w 11"/>
                  <a:gd name="T7" fmla="*/ 22606 h 10"/>
                  <a:gd name="T8" fmla="*/ 0 w 11"/>
                  <a:gd name="T9" fmla="*/ 12559 h 10"/>
                  <a:gd name="T10" fmla="*/ 4947 w 11"/>
                  <a:gd name="T11" fmla="*/ 2512 h 10"/>
                  <a:gd name="T12" fmla="*/ 14842 w 11"/>
                  <a:gd name="T13" fmla="*/ 0 h 10"/>
                  <a:gd name="T14" fmla="*/ 22264 w 11"/>
                  <a:gd name="T15" fmla="*/ 2512 h 10"/>
                  <a:gd name="T16" fmla="*/ 27211 w 11"/>
                  <a:gd name="T17" fmla="*/ 12559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等腰三角形 3"/>
              <p:cNvSpPr/>
              <p:nvPr/>
            </p:nvSpPr>
            <p:spPr bwMode="auto">
              <a:xfrm>
                <a:off x="262013" y="1439761"/>
                <a:ext cx="886081" cy="126991"/>
              </a:xfrm>
              <a:custGeom>
                <a:avLst/>
                <a:gdLst>
                  <a:gd name="T0" fmla="*/ 0 w 913468"/>
                  <a:gd name="T1" fmla="*/ 126991 h 126323"/>
                  <a:gd name="T2" fmla="*/ 319414 w 913468"/>
                  <a:gd name="T3" fmla="*/ 0 h 126323"/>
                  <a:gd name="T4" fmla="*/ 886081 w 913468"/>
                  <a:gd name="T5" fmla="*/ 110713 h 126323"/>
                  <a:gd name="T6" fmla="*/ 0 w 913468"/>
                  <a:gd name="T7" fmla="*/ 126991 h 1263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4" name="组合 51"/>
            <p:cNvGrpSpPr/>
            <p:nvPr/>
          </p:nvGrpSpPr>
          <p:grpSpPr bwMode="auto">
            <a:xfrm>
              <a:off x="10939813" y="5476241"/>
              <a:ext cx="958061" cy="1352172"/>
              <a:chOff x="0" y="0"/>
              <a:chExt cx="276552" cy="398732"/>
            </a:xfrm>
          </p:grpSpPr>
          <p:sp>
            <p:nvSpPr>
              <p:cNvPr id="17" name="Freeform 51"/>
              <p:cNvSpPr/>
              <p:nvPr/>
            </p:nvSpPr>
            <p:spPr bwMode="auto">
              <a:xfrm>
                <a:off x="113923" y="272425"/>
                <a:ext cx="53659" cy="126307"/>
              </a:xfrm>
              <a:custGeom>
                <a:avLst/>
                <a:gdLst>
                  <a:gd name="T0" fmla="*/ 0 w 27"/>
                  <a:gd name="T1" fmla="*/ 0 h 64"/>
                  <a:gd name="T2" fmla="*/ 23848 w 27"/>
                  <a:gd name="T3" fmla="*/ 1974 h 64"/>
                  <a:gd name="T4" fmla="*/ 53659 w 27"/>
                  <a:gd name="T5" fmla="*/ 0 h 64"/>
                  <a:gd name="T6" fmla="*/ 53659 w 27"/>
                  <a:gd name="T7" fmla="*/ 126307 h 64"/>
                  <a:gd name="T8" fmla="*/ 0 w 27"/>
                  <a:gd name="T9" fmla="*/ 12630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52"/>
              <p:cNvSpPr/>
              <p:nvPr/>
            </p:nvSpPr>
            <p:spPr bwMode="auto">
              <a:xfrm>
                <a:off x="0" y="0"/>
                <a:ext cx="276552" cy="274902"/>
              </a:xfrm>
              <a:custGeom>
                <a:avLst/>
                <a:gdLst>
                  <a:gd name="T0" fmla="*/ 167125 w 139"/>
                  <a:gd name="T1" fmla="*/ 272924 h 139"/>
                  <a:gd name="T2" fmla="*/ 137281 w 139"/>
                  <a:gd name="T3" fmla="*/ 274902 h 139"/>
                  <a:gd name="T4" fmla="*/ 113406 w 139"/>
                  <a:gd name="T5" fmla="*/ 272924 h 139"/>
                  <a:gd name="T6" fmla="*/ 39792 w 139"/>
                  <a:gd name="T7" fmla="*/ 235348 h 139"/>
                  <a:gd name="T8" fmla="*/ 0 w 139"/>
                  <a:gd name="T9" fmla="*/ 138440 h 139"/>
                  <a:gd name="T10" fmla="*/ 39792 w 139"/>
                  <a:gd name="T11" fmla="*/ 41532 h 139"/>
                  <a:gd name="T12" fmla="*/ 137281 w 139"/>
                  <a:gd name="T13" fmla="*/ 0 h 139"/>
                  <a:gd name="T14" fmla="*/ 236760 w 139"/>
                  <a:gd name="T15" fmla="*/ 41532 h 139"/>
                  <a:gd name="T16" fmla="*/ 276552 w 139"/>
                  <a:gd name="T17" fmla="*/ 138440 h 139"/>
                  <a:gd name="T18" fmla="*/ 236760 w 139"/>
                  <a:gd name="T19" fmla="*/ 235348 h 139"/>
                  <a:gd name="T20" fmla="*/ 167125 w 139"/>
                  <a:gd name="T21" fmla="*/ 272924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" name="椭圆 46"/>
            <p:cNvSpPr>
              <a:spLocks noChangeArrowheads="1"/>
            </p:cNvSpPr>
            <p:nvPr/>
          </p:nvSpPr>
          <p:spPr bwMode="auto">
            <a:xfrm>
              <a:off x="10511670" y="6487662"/>
              <a:ext cx="625475" cy="627062"/>
            </a:xfrm>
            <a:prstGeom prst="ellipse">
              <a:avLst/>
            </a:prstGeom>
            <a:solidFill>
              <a:srgbClr val="A7D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48"/>
            <p:cNvSpPr>
              <a:spLocks noChangeArrowheads="1"/>
            </p:cNvSpPr>
            <p:nvPr/>
          </p:nvSpPr>
          <p:spPr bwMode="auto">
            <a:xfrm>
              <a:off x="11820728" y="5125600"/>
              <a:ext cx="271463" cy="271462"/>
            </a:xfrm>
            <a:prstGeom prst="ellipse">
              <a:avLst/>
            </a:prstGeom>
            <a:solidFill>
              <a:srgbClr val="A7D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080" y="179235"/>
            <a:ext cx="5201920" cy="64995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78880" y="428178"/>
            <a:ext cx="5374640" cy="6001643"/>
          </a:xfrm>
          <a:prstGeom prst="rect">
            <a:avLst/>
          </a:prstGeom>
          <a:noFill/>
          <a:ln w="158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注释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春日：春天。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胜日：天气晴朗的好日子，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也可看出人的好心情。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寻芳：游春，踏青。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泗水：河名，在山东省。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滨：水边，河边。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光景：风光风景。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等闲：平常、轻易。“等闲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识得”是容易识别的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意思。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东风：春风。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48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15540" y="423262"/>
            <a:ext cx="736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迟日江山丽，春风花草香。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好雨知时节，当春乃发生。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随风潜入夜，润物细无声。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不知细叶谁裁出，二月春风似剪刀</a:t>
            </a:r>
            <a:r>
              <a:rPr lang="zh-CN" altLang="en-US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人面不知何处去，桃花依旧笑春风</a:t>
            </a:r>
            <a:r>
              <a:rPr lang="zh-CN" altLang="en-US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千里莺啼绿映红，水村山郭酒旗风</a:t>
            </a:r>
            <a:r>
              <a:rPr lang="zh-CN" altLang="en-US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春色满园关不住，一枝红杏出墙来</a:t>
            </a:r>
            <a:r>
              <a:rPr lang="zh-CN" altLang="en-US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天街小雨润如酥，草色遥看近却无</a:t>
            </a:r>
            <a:r>
              <a:rPr lang="zh-CN" altLang="en-US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竹外桃花三两枝，春江水暖鸭先知。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沾衣欲湿杏花雨，吹面不寒杨柳风。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乱花渐欲迷人眼，浅草才能没马蹄。</a:t>
            </a:r>
            <a:endParaRPr lang="en-US" altLang="zh-CN" sz="3200" b="1" kern="100" dirty="0">
              <a:solidFill>
                <a:srgbClr val="0E0E0E"/>
              </a:solidFill>
              <a:latin typeface="宋体" panose="02010600030101010101" pitchFamily="2" charset="-122"/>
              <a:ea typeface="宋体" panose="02010600030101010101" pitchFamily="2" charset="-122"/>
              <a:cs typeface="新宋体" panose="02010609030101010101" pitchFamily="49" charset="-122"/>
            </a:endParaRPr>
          </a:p>
          <a:p>
            <a:pPr indent="266700">
              <a:spcAft>
                <a:spcPts val="0"/>
              </a:spcAft>
            </a:pPr>
            <a:r>
              <a:rPr lang="zh-CN" altLang="zh-CN" sz="3200" b="1" kern="10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绿</a:t>
            </a:r>
            <a:r>
              <a:rPr lang="zh-CN" altLang="zh-CN" sz="3200" b="1" kern="100" dirty="0">
                <a:solidFill>
                  <a:srgbClr val="0E0E0E"/>
                </a:solidFill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杨烟外晓寒轻，红杏枝头春意闹。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2025" y="263525"/>
            <a:ext cx="10267950" cy="6229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2" name="组合 1"/>
          <p:cNvGrpSpPr/>
          <p:nvPr/>
        </p:nvGrpSpPr>
        <p:grpSpPr>
          <a:xfrm>
            <a:off x="2733040" y="1107440"/>
            <a:ext cx="6888480" cy="528320"/>
            <a:chOff x="2733040" y="1107440"/>
            <a:chExt cx="6888480" cy="528320"/>
          </a:xfrm>
        </p:grpSpPr>
        <p:sp>
          <p:nvSpPr>
            <p:cNvPr id="6" name="等腰三角形 5"/>
            <p:cNvSpPr/>
            <p:nvPr/>
          </p:nvSpPr>
          <p:spPr>
            <a:xfrm>
              <a:off x="7335520" y="111760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7640320" y="111760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7995920" y="111760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8249920" y="1112203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8605520" y="11074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8910320" y="11074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9206547" y="11074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9519920" y="111760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733040" y="15138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3027680" y="15138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3322320" y="15036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82240" y="2926080"/>
            <a:ext cx="6898640" cy="518160"/>
            <a:chOff x="2682240" y="2926080"/>
            <a:chExt cx="6898640" cy="518160"/>
          </a:xfrm>
        </p:grpSpPr>
        <p:sp>
          <p:nvSpPr>
            <p:cNvPr id="25" name="等腰三角形 24"/>
            <p:cNvSpPr/>
            <p:nvPr/>
          </p:nvSpPr>
          <p:spPr>
            <a:xfrm>
              <a:off x="738632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709168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679704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>
              <a:off x="651256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22808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594360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566928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539496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474472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>
              <a:off x="506984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771144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>
              <a:off x="7985760" y="2926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8290560" y="2936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8910320" y="2926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>
              <a:off x="9181147" y="2926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9479280" y="2926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等腰三角形 40"/>
            <p:cNvSpPr/>
            <p:nvPr/>
          </p:nvSpPr>
          <p:spPr>
            <a:xfrm>
              <a:off x="2682240" y="3307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>
              <a:off x="3027680" y="3307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3322320" y="33070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>
              <a:off x="3596640" y="3317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>
              <a:off x="3891280" y="331724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>
              <a:off x="4175760" y="332232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3040" y="5588635"/>
            <a:ext cx="6837680" cy="558165"/>
            <a:chOff x="2733040" y="5588635"/>
            <a:chExt cx="6837680" cy="558165"/>
          </a:xfrm>
        </p:grpSpPr>
        <p:sp>
          <p:nvSpPr>
            <p:cNvPr id="47" name="等腰三角形 46"/>
            <p:cNvSpPr/>
            <p:nvPr/>
          </p:nvSpPr>
          <p:spPr>
            <a:xfrm>
              <a:off x="7884160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>
              <a:off x="8249920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8541385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>
              <a:off x="8859520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>
              <a:off x="9186227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51"/>
            <p:cNvSpPr/>
            <p:nvPr/>
          </p:nvSpPr>
          <p:spPr>
            <a:xfrm>
              <a:off x="273304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>
              <a:off x="9469120" y="5588635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53"/>
            <p:cNvSpPr/>
            <p:nvPr/>
          </p:nvSpPr>
          <p:spPr>
            <a:xfrm>
              <a:off x="307848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>
              <a:off x="368808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55"/>
            <p:cNvSpPr/>
            <p:nvPr/>
          </p:nvSpPr>
          <p:spPr>
            <a:xfrm>
              <a:off x="554736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>
              <a:off x="587248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>
              <a:off x="616712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58"/>
            <p:cNvSpPr/>
            <p:nvPr/>
          </p:nvSpPr>
          <p:spPr>
            <a:xfrm>
              <a:off x="644144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等腰三角形 59"/>
            <p:cNvSpPr/>
            <p:nvPr/>
          </p:nvSpPr>
          <p:spPr>
            <a:xfrm>
              <a:off x="680720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60"/>
            <p:cNvSpPr/>
            <p:nvPr/>
          </p:nvSpPr>
          <p:spPr>
            <a:xfrm>
              <a:off x="709168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等腰三角形 61"/>
            <p:cNvSpPr/>
            <p:nvPr/>
          </p:nvSpPr>
          <p:spPr>
            <a:xfrm>
              <a:off x="7426960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等腰三角形 62"/>
            <p:cNvSpPr/>
            <p:nvPr/>
          </p:nvSpPr>
          <p:spPr>
            <a:xfrm>
              <a:off x="7672387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等腰三角形 63"/>
            <p:cNvSpPr/>
            <p:nvPr/>
          </p:nvSpPr>
          <p:spPr>
            <a:xfrm>
              <a:off x="8017827" y="6024880"/>
              <a:ext cx="101600" cy="12192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"/>
          <p:cNvSpPr/>
          <p:nvPr/>
        </p:nvSpPr>
        <p:spPr>
          <a:xfrm>
            <a:off x="695960" y="228427"/>
            <a:ext cx="10800080" cy="787573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回顾单元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学习的课文，你学会了哪些阅读策略和方法？</a:t>
            </a:r>
            <a:endParaRPr kumimoji="1"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95960" y="1173553"/>
          <a:ext cx="10800080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2040"/>
                <a:gridCol w="3870960"/>
                <a:gridCol w="2275840"/>
                <a:gridCol w="2301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篇目</a:t>
                      </a: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阅读任务</a:t>
                      </a: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阅读方法</a:t>
                      </a: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阅读效果</a:t>
                      </a: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  <a:tr h="37084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blipFill>
                      <a:blip r:embed="rId1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3824665" y="1730960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写玩具说明书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0201" y="2323812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竹节人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0865" y="2326664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体会传统玩具的乐趣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9938" y="292600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讲述老师的故事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1592" y="41612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宇宙生命之谜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68226" y="3528001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其他星球是否</a:t>
            </a:r>
            <a:r>
              <a:rPr lang="zh-CN" altLang="en-US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存在生命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22978" y="4083127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如何判断</a:t>
            </a:r>
            <a:r>
              <a:rPr lang="zh-CN" altLang="en-US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是否有</a:t>
            </a:r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生命存在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83653" y="4648271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人类是否能移居火星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3924" y="555675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故宫博物院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09240" y="5255342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计划故宫一日游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09240" y="5818366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pitchFamily="49" charset="-122"/>
              </a:rPr>
              <a:t>讲解一两处景点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"/>
          <p:cNvSpPr/>
          <p:nvPr/>
        </p:nvSpPr>
        <p:spPr>
          <a:xfrm>
            <a:off x="1686560" y="766907"/>
            <a:ext cx="8971280" cy="787573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练一练：整理第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册语文书中古诗文的阅读方法</a:t>
            </a:r>
            <a:endParaRPr kumimoji="1"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16960" y="2644170"/>
            <a:ext cx="8077200" cy="255454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选择阅读内容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2.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课后习题要求中提取关键信息，摘录其中的读法要求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3.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归类整理，用序号标明本册书中的古诗文阅读方法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2197129"/>
            <a:ext cx="3541701" cy="3446923"/>
            <a:chOff x="0" y="2197129"/>
            <a:chExt cx="3541701" cy="344692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197129"/>
              <a:ext cx="3541701" cy="3446923"/>
            </a:xfrm>
            <a:prstGeom prst="rect">
              <a:avLst/>
            </a:prstGeom>
            <a:effectLst>
              <a:softEdge rad="139700"/>
            </a:effectLst>
          </p:spPr>
        </p:pic>
        <p:sp>
          <p:nvSpPr>
            <p:cNvPr id="3" name="文本框 2"/>
            <p:cNvSpPr txBox="1"/>
            <p:nvPr/>
          </p:nvSpPr>
          <p:spPr>
            <a:xfrm>
              <a:off x="2326640" y="2560320"/>
              <a:ext cx="62992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温馨提示</a:t>
              </a:r>
              <a:endPara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8940" y="711200"/>
            <a:ext cx="10613947" cy="54152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7" name="思想气泡: 云 6"/>
          <p:cNvSpPr/>
          <p:nvPr/>
        </p:nvSpPr>
        <p:spPr>
          <a:xfrm>
            <a:off x="4480560" y="1600200"/>
            <a:ext cx="5201920" cy="1828800"/>
          </a:xfrm>
          <a:prstGeom prst="cloudCallout">
            <a:avLst>
              <a:gd name="adj1" fmla="val -34700"/>
              <a:gd name="adj2" fmla="val 84722"/>
            </a:avLst>
          </a:prstGeom>
          <a:solidFill>
            <a:schemeClr val="lt1">
              <a:alpha val="89000"/>
            </a:schemeClr>
          </a:solidFill>
          <a:ln>
            <a:solidFill>
              <a:schemeClr val="accent6"/>
            </a:solidFill>
          </a:ln>
          <a:effectLst>
            <a:outerShdw blurRad="50800" dist="50800" dir="5400000" algn="ctr" rotWithShape="0">
              <a:srgbClr val="000000">
                <a:alpha val="38000"/>
              </a:srgbClr>
            </a:outerShdw>
            <a:softEdge rad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三段话围绕哪个意思写的？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8940" y="711200"/>
            <a:ext cx="10613947" cy="54152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7" name="思想气泡: 云 6"/>
          <p:cNvSpPr/>
          <p:nvPr/>
        </p:nvSpPr>
        <p:spPr>
          <a:xfrm>
            <a:off x="4480560" y="1600200"/>
            <a:ext cx="5201920" cy="1828800"/>
          </a:xfrm>
          <a:prstGeom prst="cloudCallout">
            <a:avLst>
              <a:gd name="adj1" fmla="val -34700"/>
              <a:gd name="adj2" fmla="val 84722"/>
            </a:avLst>
          </a:prstGeom>
          <a:solidFill>
            <a:schemeClr val="lt1">
              <a:alpha val="89000"/>
            </a:schemeClr>
          </a:solidFill>
          <a:ln>
            <a:solidFill>
              <a:schemeClr val="accent6"/>
            </a:solidFill>
          </a:ln>
          <a:effectLst>
            <a:outerShdw blurRad="50800" dist="50800" dir="5400000" algn="ctr" rotWithShape="0">
              <a:srgbClr val="000000">
                <a:alpha val="38000"/>
              </a:srgbClr>
            </a:outerShdw>
            <a:softEdge rad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三个句段写“入迷”的方法有什么不同？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1666240"/>
            <a:ext cx="4340312" cy="5191760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7840" y="3475502"/>
            <a:ext cx="5344160" cy="3382498"/>
          </a:xfrm>
          <a:prstGeom prst="rect">
            <a:avLst/>
          </a:prstGeom>
          <a:effectLst>
            <a:softEdge rad="571500"/>
          </a:effectLst>
        </p:spPr>
      </p:pic>
      <p:sp>
        <p:nvSpPr>
          <p:cNvPr id="5" name="圆角矩形 4"/>
          <p:cNvSpPr/>
          <p:nvPr/>
        </p:nvSpPr>
        <p:spPr>
          <a:xfrm>
            <a:off x="4561840" y="1563512"/>
            <a:ext cx="7315200" cy="2195688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班级里，谁看书的时候最入迷？仔细观察他的动作、神态等，然后把他“入迷”的样子写下来，看谁写得形象、生动？</a:t>
            </a:r>
            <a:endParaRPr kumimoji="1"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比一比</a:t>
            </a:r>
            <a:endParaRPr kumimoji="1" lang="zh-CN" altLang="en-US" sz="28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1338262"/>
            <a:ext cx="10515600" cy="41814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grpSp>
        <p:nvGrpSpPr>
          <p:cNvPr id="2" name="组合 1"/>
          <p:cNvGrpSpPr/>
          <p:nvPr/>
        </p:nvGrpSpPr>
        <p:grpSpPr>
          <a:xfrm>
            <a:off x="1005840" y="1338262"/>
            <a:ext cx="9752330" cy="3711258"/>
            <a:chOff x="1005840" y="1338262"/>
            <a:chExt cx="9752330" cy="3711258"/>
          </a:xfrm>
        </p:grpSpPr>
        <p:sp>
          <p:nvSpPr>
            <p:cNvPr id="4" name="椭圆 3"/>
            <p:cNvSpPr/>
            <p:nvPr/>
          </p:nvSpPr>
          <p:spPr>
            <a:xfrm>
              <a:off x="9072880" y="1338262"/>
              <a:ext cx="711200" cy="62261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708400" y="2933382"/>
              <a:ext cx="711200" cy="62261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789680" y="4426902"/>
              <a:ext cx="711200" cy="62261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303510" y="1960880"/>
              <a:ext cx="454660" cy="42672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005840" y="2503804"/>
              <a:ext cx="497840" cy="42957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对话气泡: 椭圆形 10"/>
          <p:cNvSpPr/>
          <p:nvPr/>
        </p:nvSpPr>
        <p:spPr>
          <a:xfrm>
            <a:off x="5156835" y="1762760"/>
            <a:ext cx="2661920" cy="1249680"/>
          </a:xfrm>
          <a:prstGeom prst="wedgeEllipseCallout">
            <a:avLst>
              <a:gd name="adj1" fmla="val -80757"/>
              <a:gd name="adj2" fmla="val 55183"/>
            </a:avLst>
          </a:prstGeom>
          <a:solidFill>
            <a:schemeClr val="lt1">
              <a:alpha val="47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数列法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5297" y="1329036"/>
            <a:ext cx="4003086" cy="116016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969" y="3723310"/>
            <a:ext cx="5675742" cy="15348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1" y="350822"/>
            <a:ext cx="4361793" cy="6156355"/>
            <a:chOff x="-1" y="350822"/>
            <a:chExt cx="4361793" cy="615635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350822"/>
              <a:ext cx="4361793" cy="615635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307017" y="1181139"/>
              <a:ext cx="1355835" cy="1107996"/>
            </a:xfrm>
            <a:prstGeom prst="rect">
              <a:avLst/>
            </a:prstGeom>
            <a:noFill/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rgbClr val="FF66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我</a:t>
              </a:r>
              <a:endParaRPr lang="zh-CN" altLang="en-US" sz="6600" b="1" dirty="0">
                <a:solidFill>
                  <a:srgbClr val="FF66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07017" y="3290160"/>
              <a:ext cx="1355835" cy="1107996"/>
            </a:xfrm>
            <a:prstGeom prst="rect">
              <a:avLst/>
            </a:prstGeom>
            <a:noFill/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rgbClr val="FF66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会</a:t>
              </a:r>
              <a:endParaRPr lang="zh-CN" altLang="en-US" sz="6600" b="1" dirty="0">
                <a:solidFill>
                  <a:srgbClr val="FF66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918876" y="5122863"/>
              <a:ext cx="1187670" cy="1107996"/>
            </a:xfrm>
            <a:prstGeom prst="rect">
              <a:avLst/>
            </a:prstGeom>
            <a:noFill/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rgbClr val="FF66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说</a:t>
              </a:r>
              <a:endParaRPr lang="zh-CN" altLang="en-US" sz="6600" b="1" dirty="0">
                <a:solidFill>
                  <a:srgbClr val="FF66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621</Words>
  <Application>WPS 演示</Application>
  <PresentationFormat>宽屏</PresentationFormat>
  <Paragraphs>81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方正姚体</vt:lpstr>
      <vt:lpstr>Elephant</vt:lpstr>
      <vt:lpstr>Segoe Print</vt:lpstr>
      <vt:lpstr>Calibri</vt:lpstr>
      <vt:lpstr>新宋体</vt:lpstr>
      <vt:lpstr>隶书</vt:lpstr>
      <vt:lpstr>华文行楷</vt:lpstr>
      <vt:lpstr>等线</vt:lpstr>
      <vt:lpstr>微软雅黑</vt:lpstr>
      <vt:lpstr>Arial Unicode MS</vt:lpstr>
      <vt:lpstr>等线 Light</vt:lpstr>
      <vt:lpstr>Calibri Light</vt:lpstr>
      <vt:lpstr>Office 主题</vt:lpstr>
      <vt:lpstr>语文园地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语文园地</dc:title>
  <dc:creator/>
  <cp:lastModifiedBy>qwe</cp:lastModifiedBy>
  <cp:revision>2</cp:revision>
  <dcterms:created xsi:type="dcterms:W3CDTF">2019-11-27T04:28:00Z</dcterms:created>
  <dcterms:modified xsi:type="dcterms:W3CDTF">2021-11-04T13:27:58Z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BD93719E5D3F479DA0C33E211B5E8CAA</vt:lpwstr>
  </property>
</Properties>
</file>